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000000-0000-0000-0000-000000000000}" v="9" dt="2021-03-26T15:56:23.544"/>
    <p1510:client id="{49DF7530-ACA7-A181-CD69-C9467CF26CC1}" v="62" dt="2021-03-26T21:01:22.154"/>
    <p1510:client id="{70C65A74-FD2F-0067-E85B-8F5C231AA897}" v="1073" dt="2021-03-26T20:56:39.017"/>
    <p1510:client id="{A45AC227-CBE4-4DD9-805F-FC5BBE559513}" v="388" dt="2021-03-26T15:42:44.714"/>
    <p1510:client id="{B31CF974-BAF6-3063-E14F-CCA3C519BBCF}" v="3" dt="2021-03-26T21:09:15.149"/>
    <p1510:client id="{CD692F51-3F67-9D8D-98E4-A1348DEFE5A4}" v="43" dt="2021-03-26T21:13:56.098"/>
    <p1510:client id="{FE70479E-8FAB-4491-C84A-1741DD175FAB}" v="228" dt="2021-03-26T21:14:12.0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ен стил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50986B-B288-4695-B24F-5ED37A0C4DC3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DEF8FD0-18D5-42A3-9A78-4D4C175130E7}">
      <dgm:prSet/>
      <dgm:spPr/>
      <dgm:t>
        <a:bodyPr/>
        <a:lstStyle/>
        <a:p>
          <a:r>
            <a:rPr lang="bg-BG"/>
            <a:t>Божидар Бояджиев – Leader</a:t>
          </a:r>
          <a:endParaRPr lang="en-US"/>
        </a:p>
      </dgm:t>
    </dgm:pt>
    <dgm:pt modelId="{17E5C65D-2CC4-4D98-9E9D-7BA67CAA1628}" type="parTrans" cxnId="{912EC7E4-13F7-46D0-977E-0C61A6B3A53A}">
      <dgm:prSet/>
      <dgm:spPr/>
      <dgm:t>
        <a:bodyPr/>
        <a:lstStyle/>
        <a:p>
          <a:endParaRPr lang="en-US"/>
        </a:p>
      </dgm:t>
    </dgm:pt>
    <dgm:pt modelId="{748B2EA5-609C-4AAB-9F71-74F9F069A52D}" type="sibTrans" cxnId="{912EC7E4-13F7-46D0-977E-0C61A6B3A53A}">
      <dgm:prSet/>
      <dgm:spPr/>
      <dgm:t>
        <a:bodyPr/>
        <a:lstStyle/>
        <a:p>
          <a:endParaRPr lang="en-US"/>
        </a:p>
      </dgm:t>
    </dgm:pt>
    <dgm:pt modelId="{D7265EA3-D412-4A56-AD84-CA487974903E}">
      <dgm:prSet/>
      <dgm:spPr/>
      <dgm:t>
        <a:bodyPr/>
        <a:lstStyle/>
        <a:p>
          <a:r>
            <a:rPr lang="bg-BG"/>
            <a:t>Галин Георгиев – </a:t>
          </a:r>
          <a:r>
            <a:rPr lang="bg-BG" err="1"/>
            <a:t>Deep</a:t>
          </a:r>
          <a:r>
            <a:rPr lang="bg-BG"/>
            <a:t> </a:t>
          </a:r>
          <a:r>
            <a:rPr lang="bg-BG" err="1"/>
            <a:t>learning</a:t>
          </a:r>
          <a:r>
            <a:rPr lang="bg-BG"/>
            <a:t> </a:t>
          </a:r>
          <a:r>
            <a:rPr lang="bg-BG" err="1"/>
            <a:t>designer</a:t>
          </a:r>
          <a:endParaRPr lang="en-US" err="1"/>
        </a:p>
      </dgm:t>
    </dgm:pt>
    <dgm:pt modelId="{6EEEF8E4-6D8A-49C6-89A3-A453106C362C}" type="parTrans" cxnId="{12303C77-C249-4F60-A655-74CD79702A80}">
      <dgm:prSet/>
      <dgm:spPr/>
      <dgm:t>
        <a:bodyPr/>
        <a:lstStyle/>
        <a:p>
          <a:endParaRPr lang="en-US"/>
        </a:p>
      </dgm:t>
    </dgm:pt>
    <dgm:pt modelId="{C17D9E24-D1DF-487C-83A3-572844C5BB4E}" type="sibTrans" cxnId="{12303C77-C249-4F60-A655-74CD79702A80}">
      <dgm:prSet/>
      <dgm:spPr/>
      <dgm:t>
        <a:bodyPr/>
        <a:lstStyle/>
        <a:p>
          <a:endParaRPr lang="en-US"/>
        </a:p>
      </dgm:t>
    </dgm:pt>
    <dgm:pt modelId="{F1C4072A-FC32-4E91-8A7B-38182A0F70AA}">
      <dgm:prSet/>
      <dgm:spPr/>
      <dgm:t>
        <a:bodyPr/>
        <a:lstStyle/>
        <a:p>
          <a:r>
            <a:rPr lang="bg-BG"/>
            <a:t>Мариян Иванов – </a:t>
          </a:r>
          <a:r>
            <a:rPr lang="bg-BG" err="1"/>
            <a:t>Application</a:t>
          </a:r>
          <a:r>
            <a:rPr lang="bg-BG"/>
            <a:t> </a:t>
          </a:r>
          <a:r>
            <a:rPr lang="bg-BG" err="1"/>
            <a:t>designer</a:t>
          </a:r>
          <a:endParaRPr lang="en-US" err="1"/>
        </a:p>
      </dgm:t>
    </dgm:pt>
    <dgm:pt modelId="{ADF56688-A95B-4089-903C-E4FF25E7B9A0}" type="parTrans" cxnId="{A30A328F-E1B4-4E17-9290-260C37AF877B}">
      <dgm:prSet/>
      <dgm:spPr/>
      <dgm:t>
        <a:bodyPr/>
        <a:lstStyle/>
        <a:p>
          <a:endParaRPr lang="en-US"/>
        </a:p>
      </dgm:t>
    </dgm:pt>
    <dgm:pt modelId="{EF5958F4-79BE-4EEB-AF4C-73CD8CA574C6}" type="sibTrans" cxnId="{A30A328F-E1B4-4E17-9290-260C37AF877B}">
      <dgm:prSet/>
      <dgm:spPr/>
      <dgm:t>
        <a:bodyPr/>
        <a:lstStyle/>
        <a:p>
          <a:endParaRPr lang="en-US"/>
        </a:p>
      </dgm:t>
    </dgm:pt>
    <dgm:pt modelId="{80CA6DE5-0E39-4573-968A-1F4C1CB55F15}">
      <dgm:prSet phldr="0"/>
      <dgm:spPr/>
      <dgm:t>
        <a:bodyPr/>
        <a:lstStyle/>
        <a:p>
          <a:pPr rtl="0"/>
          <a:r>
            <a:rPr lang="bg-BG"/>
            <a:t>Марио Златев – Data analyzer</a:t>
          </a:r>
        </a:p>
      </dgm:t>
    </dgm:pt>
    <dgm:pt modelId="{40FF9A38-6706-43E8-A40A-B1522812A3B2}" type="parTrans" cxnId="{1DACA576-24DF-4C60-87DB-480C14C7BFEE}">
      <dgm:prSet/>
      <dgm:spPr/>
    </dgm:pt>
    <dgm:pt modelId="{6B2ADA9E-B4BC-45CF-B310-DB2FBD78A0EA}" type="sibTrans" cxnId="{1DACA576-24DF-4C60-87DB-480C14C7BFEE}">
      <dgm:prSet/>
      <dgm:spPr/>
      <dgm:t>
        <a:bodyPr/>
        <a:lstStyle/>
        <a:p>
          <a:endParaRPr lang="bg-BG"/>
        </a:p>
      </dgm:t>
    </dgm:pt>
    <dgm:pt modelId="{D1583DA3-DC6B-43FD-ABF5-1BB6FD0AC06E}" type="pres">
      <dgm:prSet presAssocID="{0250986B-B288-4695-B24F-5ED37A0C4DC3}" presName="outerComposite" presStyleCnt="0">
        <dgm:presLayoutVars>
          <dgm:chMax val="5"/>
          <dgm:dir/>
          <dgm:resizeHandles val="exact"/>
        </dgm:presLayoutVars>
      </dgm:prSet>
      <dgm:spPr/>
    </dgm:pt>
    <dgm:pt modelId="{29C0005C-6DC3-43AC-A2F5-D9CAFD64FCEE}" type="pres">
      <dgm:prSet presAssocID="{0250986B-B288-4695-B24F-5ED37A0C4DC3}" presName="dummyMaxCanvas" presStyleCnt="0">
        <dgm:presLayoutVars/>
      </dgm:prSet>
      <dgm:spPr/>
    </dgm:pt>
    <dgm:pt modelId="{76BEC77F-CB71-473F-894F-EFE015B5AC6C}" type="pres">
      <dgm:prSet presAssocID="{0250986B-B288-4695-B24F-5ED37A0C4DC3}" presName="FourNodes_1" presStyleLbl="node1" presStyleIdx="0" presStyleCnt="4">
        <dgm:presLayoutVars>
          <dgm:bulletEnabled val="1"/>
        </dgm:presLayoutVars>
      </dgm:prSet>
      <dgm:spPr/>
    </dgm:pt>
    <dgm:pt modelId="{9E159005-C88B-47D6-9E28-97B4E30C8530}" type="pres">
      <dgm:prSet presAssocID="{0250986B-B288-4695-B24F-5ED37A0C4DC3}" presName="FourNodes_2" presStyleLbl="node1" presStyleIdx="1" presStyleCnt="4">
        <dgm:presLayoutVars>
          <dgm:bulletEnabled val="1"/>
        </dgm:presLayoutVars>
      </dgm:prSet>
      <dgm:spPr/>
    </dgm:pt>
    <dgm:pt modelId="{E3B95EBD-4220-4F07-A7C5-644A986792B7}" type="pres">
      <dgm:prSet presAssocID="{0250986B-B288-4695-B24F-5ED37A0C4DC3}" presName="FourNodes_3" presStyleLbl="node1" presStyleIdx="2" presStyleCnt="4">
        <dgm:presLayoutVars>
          <dgm:bulletEnabled val="1"/>
        </dgm:presLayoutVars>
      </dgm:prSet>
      <dgm:spPr/>
    </dgm:pt>
    <dgm:pt modelId="{09AF6F91-8FC5-4421-A3B7-48741453DB65}" type="pres">
      <dgm:prSet presAssocID="{0250986B-B288-4695-B24F-5ED37A0C4DC3}" presName="FourNodes_4" presStyleLbl="node1" presStyleIdx="3" presStyleCnt="4">
        <dgm:presLayoutVars>
          <dgm:bulletEnabled val="1"/>
        </dgm:presLayoutVars>
      </dgm:prSet>
      <dgm:spPr/>
    </dgm:pt>
    <dgm:pt modelId="{9BFF05AD-EF56-42F4-A924-738E1FBB47A6}" type="pres">
      <dgm:prSet presAssocID="{0250986B-B288-4695-B24F-5ED37A0C4DC3}" presName="FourConn_1-2" presStyleLbl="fgAccFollowNode1" presStyleIdx="0" presStyleCnt="3">
        <dgm:presLayoutVars>
          <dgm:bulletEnabled val="1"/>
        </dgm:presLayoutVars>
      </dgm:prSet>
      <dgm:spPr/>
    </dgm:pt>
    <dgm:pt modelId="{0B6AE48F-4ECC-459C-AE1F-EBDE36E635EE}" type="pres">
      <dgm:prSet presAssocID="{0250986B-B288-4695-B24F-5ED37A0C4DC3}" presName="FourConn_2-3" presStyleLbl="fgAccFollowNode1" presStyleIdx="1" presStyleCnt="3">
        <dgm:presLayoutVars>
          <dgm:bulletEnabled val="1"/>
        </dgm:presLayoutVars>
      </dgm:prSet>
      <dgm:spPr/>
    </dgm:pt>
    <dgm:pt modelId="{9255D6B1-E3A4-4D7D-8D84-E865FFAD7D5B}" type="pres">
      <dgm:prSet presAssocID="{0250986B-B288-4695-B24F-5ED37A0C4DC3}" presName="FourConn_3-4" presStyleLbl="fgAccFollowNode1" presStyleIdx="2" presStyleCnt="3">
        <dgm:presLayoutVars>
          <dgm:bulletEnabled val="1"/>
        </dgm:presLayoutVars>
      </dgm:prSet>
      <dgm:spPr/>
    </dgm:pt>
    <dgm:pt modelId="{A26EC025-54BD-48C3-9A82-DED43773CC79}" type="pres">
      <dgm:prSet presAssocID="{0250986B-B288-4695-B24F-5ED37A0C4DC3}" presName="FourNodes_1_text" presStyleLbl="node1" presStyleIdx="3" presStyleCnt="4">
        <dgm:presLayoutVars>
          <dgm:bulletEnabled val="1"/>
        </dgm:presLayoutVars>
      </dgm:prSet>
      <dgm:spPr/>
    </dgm:pt>
    <dgm:pt modelId="{1B320A6B-A24C-4B9D-8DEE-F7469FF8F3E3}" type="pres">
      <dgm:prSet presAssocID="{0250986B-B288-4695-B24F-5ED37A0C4DC3}" presName="FourNodes_2_text" presStyleLbl="node1" presStyleIdx="3" presStyleCnt="4">
        <dgm:presLayoutVars>
          <dgm:bulletEnabled val="1"/>
        </dgm:presLayoutVars>
      </dgm:prSet>
      <dgm:spPr/>
    </dgm:pt>
    <dgm:pt modelId="{CBED4C98-2EF2-4D2A-AC13-66BC6A1FC79C}" type="pres">
      <dgm:prSet presAssocID="{0250986B-B288-4695-B24F-5ED37A0C4DC3}" presName="FourNodes_3_text" presStyleLbl="node1" presStyleIdx="3" presStyleCnt="4">
        <dgm:presLayoutVars>
          <dgm:bulletEnabled val="1"/>
        </dgm:presLayoutVars>
      </dgm:prSet>
      <dgm:spPr/>
    </dgm:pt>
    <dgm:pt modelId="{76BA94A7-3153-452E-86CE-A51DB5096229}" type="pres">
      <dgm:prSet presAssocID="{0250986B-B288-4695-B24F-5ED37A0C4DC3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ED492F0D-E411-443D-9B01-372B616586DF}" type="presOf" srcId="{F1C4072A-FC32-4E91-8A7B-38182A0F70AA}" destId="{76BA94A7-3153-452E-86CE-A51DB5096229}" srcOrd="1" destOrd="0" presId="urn:microsoft.com/office/officeart/2005/8/layout/vProcess5"/>
    <dgm:cxn modelId="{2AD1A511-B30D-4244-854D-267A81EAB686}" type="presOf" srcId="{748B2EA5-609C-4AAB-9F71-74F9F069A52D}" destId="{9BFF05AD-EF56-42F4-A924-738E1FBB47A6}" srcOrd="0" destOrd="0" presId="urn:microsoft.com/office/officeart/2005/8/layout/vProcess5"/>
    <dgm:cxn modelId="{4189A813-0050-4288-833E-78437FFA038A}" type="presOf" srcId="{0250986B-B288-4695-B24F-5ED37A0C4DC3}" destId="{D1583DA3-DC6B-43FD-ABF5-1BB6FD0AC06E}" srcOrd="0" destOrd="0" presId="urn:microsoft.com/office/officeart/2005/8/layout/vProcess5"/>
    <dgm:cxn modelId="{F8F36F26-F1B6-49B4-B26B-2BA47FF83933}" type="presOf" srcId="{D7265EA3-D412-4A56-AD84-CA487974903E}" destId="{E3B95EBD-4220-4F07-A7C5-644A986792B7}" srcOrd="0" destOrd="0" presId="urn:microsoft.com/office/officeart/2005/8/layout/vProcess5"/>
    <dgm:cxn modelId="{2198005E-15D6-478F-ACEA-2EBA740ADC78}" type="presOf" srcId="{DDEF8FD0-18D5-42A3-9A78-4D4C175130E7}" destId="{76BEC77F-CB71-473F-894F-EFE015B5AC6C}" srcOrd="0" destOrd="0" presId="urn:microsoft.com/office/officeart/2005/8/layout/vProcess5"/>
    <dgm:cxn modelId="{0A3F3846-F918-400F-B1A0-F2E91A200F01}" type="presOf" srcId="{DDEF8FD0-18D5-42A3-9A78-4D4C175130E7}" destId="{A26EC025-54BD-48C3-9A82-DED43773CC79}" srcOrd="1" destOrd="0" presId="urn:microsoft.com/office/officeart/2005/8/layout/vProcess5"/>
    <dgm:cxn modelId="{1A4C0056-4C4D-4ED4-981E-B749301ED6CA}" type="presOf" srcId="{D7265EA3-D412-4A56-AD84-CA487974903E}" destId="{CBED4C98-2EF2-4D2A-AC13-66BC6A1FC79C}" srcOrd="1" destOrd="0" presId="urn:microsoft.com/office/officeart/2005/8/layout/vProcess5"/>
    <dgm:cxn modelId="{1DACA576-24DF-4C60-87DB-480C14C7BFEE}" srcId="{0250986B-B288-4695-B24F-5ED37A0C4DC3}" destId="{80CA6DE5-0E39-4573-968A-1F4C1CB55F15}" srcOrd="1" destOrd="0" parTransId="{40FF9A38-6706-43E8-A40A-B1522812A3B2}" sibTransId="{6B2ADA9E-B4BC-45CF-B310-DB2FBD78A0EA}"/>
    <dgm:cxn modelId="{BE3D0877-1CF8-4904-9C06-34E161D2887B}" type="presOf" srcId="{F1C4072A-FC32-4E91-8A7B-38182A0F70AA}" destId="{09AF6F91-8FC5-4421-A3B7-48741453DB65}" srcOrd="0" destOrd="0" presId="urn:microsoft.com/office/officeart/2005/8/layout/vProcess5"/>
    <dgm:cxn modelId="{12303C77-C249-4F60-A655-74CD79702A80}" srcId="{0250986B-B288-4695-B24F-5ED37A0C4DC3}" destId="{D7265EA3-D412-4A56-AD84-CA487974903E}" srcOrd="2" destOrd="0" parTransId="{6EEEF8E4-6D8A-49C6-89A3-A453106C362C}" sibTransId="{C17D9E24-D1DF-487C-83A3-572844C5BB4E}"/>
    <dgm:cxn modelId="{A30A328F-E1B4-4E17-9290-260C37AF877B}" srcId="{0250986B-B288-4695-B24F-5ED37A0C4DC3}" destId="{F1C4072A-FC32-4E91-8A7B-38182A0F70AA}" srcOrd="3" destOrd="0" parTransId="{ADF56688-A95B-4089-903C-E4FF25E7B9A0}" sibTransId="{EF5958F4-79BE-4EEB-AF4C-73CD8CA574C6}"/>
    <dgm:cxn modelId="{266CF09E-980B-4EDC-86B2-9058F9754060}" type="presOf" srcId="{80CA6DE5-0E39-4573-968A-1F4C1CB55F15}" destId="{1B320A6B-A24C-4B9D-8DEE-F7469FF8F3E3}" srcOrd="1" destOrd="0" presId="urn:microsoft.com/office/officeart/2005/8/layout/vProcess5"/>
    <dgm:cxn modelId="{4C995FA1-6794-423F-A71F-2C07AEF47856}" type="presOf" srcId="{80CA6DE5-0E39-4573-968A-1F4C1CB55F15}" destId="{9E159005-C88B-47D6-9E28-97B4E30C8530}" srcOrd="0" destOrd="0" presId="urn:microsoft.com/office/officeart/2005/8/layout/vProcess5"/>
    <dgm:cxn modelId="{37D386B8-D67D-4CEA-A0BC-2256EBFB843F}" type="presOf" srcId="{6B2ADA9E-B4BC-45CF-B310-DB2FBD78A0EA}" destId="{0B6AE48F-4ECC-459C-AE1F-EBDE36E635EE}" srcOrd="0" destOrd="0" presId="urn:microsoft.com/office/officeart/2005/8/layout/vProcess5"/>
    <dgm:cxn modelId="{D285F3D3-5CE9-4F34-87D0-7D74C040F38E}" type="presOf" srcId="{C17D9E24-D1DF-487C-83A3-572844C5BB4E}" destId="{9255D6B1-E3A4-4D7D-8D84-E865FFAD7D5B}" srcOrd="0" destOrd="0" presId="urn:microsoft.com/office/officeart/2005/8/layout/vProcess5"/>
    <dgm:cxn modelId="{912EC7E4-13F7-46D0-977E-0C61A6B3A53A}" srcId="{0250986B-B288-4695-B24F-5ED37A0C4DC3}" destId="{DDEF8FD0-18D5-42A3-9A78-4D4C175130E7}" srcOrd="0" destOrd="0" parTransId="{17E5C65D-2CC4-4D98-9E9D-7BA67CAA1628}" sibTransId="{748B2EA5-609C-4AAB-9F71-74F9F069A52D}"/>
    <dgm:cxn modelId="{A6529038-5A37-49D1-8BCA-BBA65A4B4649}" type="presParOf" srcId="{D1583DA3-DC6B-43FD-ABF5-1BB6FD0AC06E}" destId="{29C0005C-6DC3-43AC-A2F5-D9CAFD64FCEE}" srcOrd="0" destOrd="0" presId="urn:microsoft.com/office/officeart/2005/8/layout/vProcess5"/>
    <dgm:cxn modelId="{C9E12EE7-6376-4747-B705-881827EFDD5B}" type="presParOf" srcId="{D1583DA3-DC6B-43FD-ABF5-1BB6FD0AC06E}" destId="{76BEC77F-CB71-473F-894F-EFE015B5AC6C}" srcOrd="1" destOrd="0" presId="urn:microsoft.com/office/officeart/2005/8/layout/vProcess5"/>
    <dgm:cxn modelId="{70764063-9B62-434E-8349-3460EAC28BEC}" type="presParOf" srcId="{D1583DA3-DC6B-43FD-ABF5-1BB6FD0AC06E}" destId="{9E159005-C88B-47D6-9E28-97B4E30C8530}" srcOrd="2" destOrd="0" presId="urn:microsoft.com/office/officeart/2005/8/layout/vProcess5"/>
    <dgm:cxn modelId="{D355A613-D358-49F0-AB51-9109D78FEDFC}" type="presParOf" srcId="{D1583DA3-DC6B-43FD-ABF5-1BB6FD0AC06E}" destId="{E3B95EBD-4220-4F07-A7C5-644A986792B7}" srcOrd="3" destOrd="0" presId="urn:microsoft.com/office/officeart/2005/8/layout/vProcess5"/>
    <dgm:cxn modelId="{EE53D9BB-69CE-45AA-AA53-F8834B39423B}" type="presParOf" srcId="{D1583DA3-DC6B-43FD-ABF5-1BB6FD0AC06E}" destId="{09AF6F91-8FC5-4421-A3B7-48741453DB65}" srcOrd="4" destOrd="0" presId="urn:microsoft.com/office/officeart/2005/8/layout/vProcess5"/>
    <dgm:cxn modelId="{0A97E902-AE5E-44A1-8B2C-8E490740636B}" type="presParOf" srcId="{D1583DA3-DC6B-43FD-ABF5-1BB6FD0AC06E}" destId="{9BFF05AD-EF56-42F4-A924-738E1FBB47A6}" srcOrd="5" destOrd="0" presId="urn:microsoft.com/office/officeart/2005/8/layout/vProcess5"/>
    <dgm:cxn modelId="{0D2528B7-30CF-4C40-80DF-351DCE16F4BF}" type="presParOf" srcId="{D1583DA3-DC6B-43FD-ABF5-1BB6FD0AC06E}" destId="{0B6AE48F-4ECC-459C-AE1F-EBDE36E635EE}" srcOrd="6" destOrd="0" presId="urn:microsoft.com/office/officeart/2005/8/layout/vProcess5"/>
    <dgm:cxn modelId="{A3490E9B-6DF7-4CF6-8576-0B2EA683C85D}" type="presParOf" srcId="{D1583DA3-DC6B-43FD-ABF5-1BB6FD0AC06E}" destId="{9255D6B1-E3A4-4D7D-8D84-E865FFAD7D5B}" srcOrd="7" destOrd="0" presId="urn:microsoft.com/office/officeart/2005/8/layout/vProcess5"/>
    <dgm:cxn modelId="{00AE1E07-D772-484A-B0F9-F3159471F894}" type="presParOf" srcId="{D1583DA3-DC6B-43FD-ABF5-1BB6FD0AC06E}" destId="{A26EC025-54BD-48C3-9A82-DED43773CC79}" srcOrd="8" destOrd="0" presId="urn:microsoft.com/office/officeart/2005/8/layout/vProcess5"/>
    <dgm:cxn modelId="{4939475A-8C10-4D25-AAA1-4FE240E009A3}" type="presParOf" srcId="{D1583DA3-DC6B-43FD-ABF5-1BB6FD0AC06E}" destId="{1B320A6B-A24C-4B9D-8DEE-F7469FF8F3E3}" srcOrd="9" destOrd="0" presId="urn:microsoft.com/office/officeart/2005/8/layout/vProcess5"/>
    <dgm:cxn modelId="{FB9E907C-3D8C-49DE-8C98-C8FC68BDD34C}" type="presParOf" srcId="{D1583DA3-DC6B-43FD-ABF5-1BB6FD0AC06E}" destId="{CBED4C98-2EF2-4D2A-AC13-66BC6A1FC79C}" srcOrd="10" destOrd="0" presId="urn:microsoft.com/office/officeart/2005/8/layout/vProcess5"/>
    <dgm:cxn modelId="{2F58AC3D-ABFD-4A21-BD63-BF153981F5F4}" type="presParOf" srcId="{D1583DA3-DC6B-43FD-ABF5-1BB6FD0AC06E}" destId="{76BA94A7-3153-452E-86CE-A51DB5096229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BEC77F-CB71-473F-894F-EFE015B5AC6C}">
      <dsp:nvSpPr>
        <dsp:cNvPr id="0" name=""/>
        <dsp:cNvSpPr/>
      </dsp:nvSpPr>
      <dsp:spPr>
        <a:xfrm>
          <a:off x="0" y="0"/>
          <a:ext cx="8823960" cy="80921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3300" kern="1200"/>
            <a:t>Божидар Бояджиев – Leader</a:t>
          </a:r>
          <a:endParaRPr lang="en-US" sz="3300" kern="1200"/>
        </a:p>
      </dsp:txBody>
      <dsp:txXfrm>
        <a:off x="23701" y="23701"/>
        <a:ext cx="7882378" cy="761810"/>
      </dsp:txXfrm>
    </dsp:sp>
    <dsp:sp modelId="{9E159005-C88B-47D6-9E28-97B4E30C8530}">
      <dsp:nvSpPr>
        <dsp:cNvPr id="0" name=""/>
        <dsp:cNvSpPr/>
      </dsp:nvSpPr>
      <dsp:spPr>
        <a:xfrm>
          <a:off x="739006" y="956341"/>
          <a:ext cx="8823960" cy="809212"/>
        </a:xfrm>
        <a:prstGeom prst="roundRect">
          <a:avLst>
            <a:gd name="adj" fmla="val 10000"/>
          </a:avLst>
        </a:prstGeom>
        <a:solidFill>
          <a:schemeClr val="accent2">
            <a:hueOff val="397245"/>
            <a:satOff val="2304"/>
            <a:lumOff val="2288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3300" kern="1200"/>
            <a:t>Марио Златев – Data analyzer</a:t>
          </a:r>
        </a:p>
      </dsp:txBody>
      <dsp:txXfrm>
        <a:off x="762707" y="980042"/>
        <a:ext cx="7511563" cy="761810"/>
      </dsp:txXfrm>
    </dsp:sp>
    <dsp:sp modelId="{E3B95EBD-4220-4F07-A7C5-644A986792B7}">
      <dsp:nvSpPr>
        <dsp:cNvPr id="0" name=""/>
        <dsp:cNvSpPr/>
      </dsp:nvSpPr>
      <dsp:spPr>
        <a:xfrm>
          <a:off x="1466983" y="1912683"/>
          <a:ext cx="8823960" cy="809212"/>
        </a:xfrm>
        <a:prstGeom prst="roundRect">
          <a:avLst>
            <a:gd name="adj" fmla="val 10000"/>
          </a:avLst>
        </a:prstGeom>
        <a:solidFill>
          <a:schemeClr val="accent2">
            <a:hueOff val="794490"/>
            <a:satOff val="4609"/>
            <a:lumOff val="457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3300" kern="1200"/>
            <a:t>Галин Георгиев – </a:t>
          </a:r>
          <a:r>
            <a:rPr lang="bg-BG" sz="3300" kern="1200" err="1"/>
            <a:t>Deep</a:t>
          </a:r>
          <a:r>
            <a:rPr lang="bg-BG" sz="3300" kern="1200"/>
            <a:t> </a:t>
          </a:r>
          <a:r>
            <a:rPr lang="bg-BG" sz="3300" kern="1200" err="1"/>
            <a:t>learning</a:t>
          </a:r>
          <a:r>
            <a:rPr lang="bg-BG" sz="3300" kern="1200"/>
            <a:t> </a:t>
          </a:r>
          <a:r>
            <a:rPr lang="bg-BG" sz="3300" kern="1200" err="1"/>
            <a:t>designer</a:t>
          </a:r>
          <a:endParaRPr lang="en-US" sz="3300" kern="1200" err="1"/>
        </a:p>
      </dsp:txBody>
      <dsp:txXfrm>
        <a:off x="1490684" y="1936384"/>
        <a:ext cx="7522593" cy="761810"/>
      </dsp:txXfrm>
    </dsp:sp>
    <dsp:sp modelId="{09AF6F91-8FC5-4421-A3B7-48741453DB65}">
      <dsp:nvSpPr>
        <dsp:cNvPr id="0" name=""/>
        <dsp:cNvSpPr/>
      </dsp:nvSpPr>
      <dsp:spPr>
        <a:xfrm>
          <a:off x="2205989" y="2869025"/>
          <a:ext cx="8823960" cy="809212"/>
        </a:xfrm>
        <a:prstGeom prst="roundRect">
          <a:avLst>
            <a:gd name="adj" fmla="val 10000"/>
          </a:avLst>
        </a:prstGeom>
        <a:solidFill>
          <a:schemeClr val="accent2">
            <a:hueOff val="1191735"/>
            <a:satOff val="6913"/>
            <a:lumOff val="6864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3300" kern="1200"/>
            <a:t>Мариян Иванов – </a:t>
          </a:r>
          <a:r>
            <a:rPr lang="bg-BG" sz="3300" kern="1200" err="1"/>
            <a:t>Application</a:t>
          </a:r>
          <a:r>
            <a:rPr lang="bg-BG" sz="3300" kern="1200"/>
            <a:t> </a:t>
          </a:r>
          <a:r>
            <a:rPr lang="bg-BG" sz="3300" kern="1200" err="1"/>
            <a:t>designer</a:t>
          </a:r>
          <a:endParaRPr lang="en-US" sz="3300" kern="1200" err="1"/>
        </a:p>
      </dsp:txBody>
      <dsp:txXfrm>
        <a:off x="2229690" y="2892726"/>
        <a:ext cx="7511563" cy="761810"/>
      </dsp:txXfrm>
    </dsp:sp>
    <dsp:sp modelId="{9BFF05AD-EF56-42F4-A924-738E1FBB47A6}">
      <dsp:nvSpPr>
        <dsp:cNvPr id="0" name=""/>
        <dsp:cNvSpPr/>
      </dsp:nvSpPr>
      <dsp:spPr>
        <a:xfrm>
          <a:off x="8297971" y="619783"/>
          <a:ext cx="525988" cy="52598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8416318" y="619783"/>
        <a:ext cx="289294" cy="395806"/>
      </dsp:txXfrm>
    </dsp:sp>
    <dsp:sp modelId="{0B6AE48F-4ECC-459C-AE1F-EBDE36E635EE}">
      <dsp:nvSpPr>
        <dsp:cNvPr id="0" name=""/>
        <dsp:cNvSpPr/>
      </dsp:nvSpPr>
      <dsp:spPr>
        <a:xfrm>
          <a:off x="9036978" y="1576124"/>
          <a:ext cx="525988" cy="52598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522394"/>
            <a:satOff val="6723"/>
            <a:lumOff val="875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522394"/>
              <a:satOff val="6723"/>
              <a:lumOff val="8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bg-BG" sz="2400" kern="1200"/>
        </a:p>
      </dsp:txBody>
      <dsp:txXfrm>
        <a:off x="9155325" y="1576124"/>
        <a:ext cx="289294" cy="395806"/>
      </dsp:txXfrm>
    </dsp:sp>
    <dsp:sp modelId="{9255D6B1-E3A4-4D7D-8D84-E865FFAD7D5B}">
      <dsp:nvSpPr>
        <dsp:cNvPr id="0" name=""/>
        <dsp:cNvSpPr/>
      </dsp:nvSpPr>
      <dsp:spPr>
        <a:xfrm>
          <a:off x="9764955" y="2532466"/>
          <a:ext cx="525988" cy="52598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1044789"/>
            <a:satOff val="13446"/>
            <a:lumOff val="1751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1044789"/>
              <a:satOff val="13446"/>
              <a:lumOff val="175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9883302" y="2532466"/>
        <a:ext cx="289294" cy="3958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11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602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336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109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747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441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908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021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91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30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0627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DA182162-B517-4B41-B039-339F87FAE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4801143" y="1005839"/>
            <a:ext cx="6939304" cy="4805025"/>
          </a:xfrm>
        </p:spPr>
        <p:txBody>
          <a:bodyPr anchor="ctr">
            <a:normAutofit/>
          </a:bodyPr>
          <a:lstStyle/>
          <a:p>
            <a:r>
              <a:rPr lang="bg-BG" sz="6000">
                <a:solidFill>
                  <a:schemeClr val="tx2"/>
                </a:solidFill>
                <a:cs typeface="Calibri Light"/>
              </a:rPr>
              <a:t>A</a:t>
            </a:r>
            <a:r>
              <a:rPr lang="en-US" sz="6000" noProof="1">
                <a:solidFill>
                  <a:schemeClr val="tx2"/>
                </a:solidFill>
                <a:cs typeface="Calibri Light"/>
              </a:rPr>
              <a:t>I for polluted water in cities</a:t>
            </a:r>
            <a:endParaRPr lang="en-US" sz="6000" noProof="1">
              <a:solidFill>
                <a:schemeClr val="tx2"/>
              </a:solidFill>
            </a:endParaRP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49B5AD54-1E68-4239-A6AF-FE0F49BB8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593336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768267" y="1009397"/>
            <a:ext cx="3078342" cy="48014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bg-BG" sz="2400">
                <a:solidFill>
                  <a:srgbClr val="FFFFFF"/>
                </a:solidFill>
                <a:latin typeface="Corbel"/>
                <a:cs typeface="Calibri"/>
              </a:rPr>
              <a:t>Божидар Б., </a:t>
            </a:r>
            <a:endParaRPr lang="bg-BG">
              <a:latin typeface="Corbel"/>
            </a:endParaRPr>
          </a:p>
          <a:p>
            <a:pPr algn="ctr"/>
            <a:r>
              <a:rPr lang="bg-BG" sz="2400">
                <a:solidFill>
                  <a:srgbClr val="FFFFFF"/>
                </a:solidFill>
                <a:latin typeface="Corbel"/>
                <a:cs typeface="Calibri"/>
              </a:rPr>
              <a:t>Галин Г., </a:t>
            </a:r>
            <a:endParaRPr lang="bg-BG">
              <a:solidFill>
                <a:srgbClr val="903163"/>
              </a:solidFill>
              <a:latin typeface="Corbel"/>
              <a:cs typeface="Calibri"/>
            </a:endParaRPr>
          </a:p>
          <a:p>
            <a:pPr algn="ctr"/>
            <a:r>
              <a:rPr lang="bg-BG" sz="2400">
                <a:solidFill>
                  <a:srgbClr val="FFFFFF"/>
                </a:solidFill>
                <a:latin typeface="Corbel"/>
                <a:cs typeface="Calibri"/>
              </a:rPr>
              <a:t>Марио З., </a:t>
            </a:r>
            <a:endParaRPr lang="bg-BG">
              <a:solidFill>
                <a:srgbClr val="903163"/>
              </a:solidFill>
              <a:latin typeface="Corbel"/>
              <a:cs typeface="Calibri"/>
            </a:endParaRPr>
          </a:p>
          <a:p>
            <a:pPr algn="ctr"/>
            <a:r>
              <a:rPr lang="bg-BG" sz="2400">
                <a:solidFill>
                  <a:srgbClr val="FFFFFF"/>
                </a:solidFill>
                <a:latin typeface="Corbel"/>
                <a:cs typeface="Calibri"/>
              </a:rPr>
              <a:t>Мариян И.</a:t>
            </a:r>
            <a:endParaRPr lang="bg-BG">
              <a:latin typeface="Corbel"/>
            </a:endParaRPr>
          </a:p>
          <a:p>
            <a:pPr algn="ctr"/>
            <a:r>
              <a:rPr lang="bg-BG" sz="2400">
                <a:solidFill>
                  <a:srgbClr val="FFFFFF"/>
                </a:solidFill>
                <a:latin typeface="Corbel"/>
                <a:cs typeface="Calibri"/>
              </a:rPr>
              <a:t>Училище ПГКПИ </a:t>
            </a:r>
            <a:br>
              <a:rPr lang="bg-BG" sz="2400">
                <a:cs typeface="Calibri"/>
              </a:rPr>
            </a:br>
            <a:r>
              <a:rPr lang="bg-BG" sz="2400">
                <a:solidFill>
                  <a:srgbClr val="FFFFFF"/>
                </a:solidFill>
                <a:latin typeface="Corbel"/>
                <a:cs typeface="Calibri"/>
              </a:rPr>
              <a:t>Клас 8 "в"</a:t>
            </a:r>
          </a:p>
        </p:txBody>
      </p:sp>
    </p:spTree>
    <p:extLst>
      <p:ext uri="{BB962C8B-B14F-4D97-AF65-F5344CB8AC3E}">
        <p14:creationId xmlns:p14="http://schemas.microsoft.com/office/powerpoint/2010/main" val="1748730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507FB71-701B-44B1-8E19-EF287BA3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bg-BG">
                <a:solidFill>
                  <a:srgbClr val="FFFEFF"/>
                </a:solidFill>
                <a:latin typeface="Corbel"/>
                <a:cs typeface="Calibri Light"/>
              </a:rPr>
              <a:t>ОТБОР - </a:t>
            </a:r>
            <a:r>
              <a:rPr lang="bg-BG" err="1">
                <a:solidFill>
                  <a:srgbClr val="FFFEFF"/>
                </a:solidFill>
                <a:latin typeface="Corbel"/>
                <a:cs typeface="Calibri Light"/>
              </a:rPr>
              <a:t>Dream</a:t>
            </a:r>
            <a:r>
              <a:rPr lang="bg-BG">
                <a:solidFill>
                  <a:srgbClr val="FFFEFF"/>
                </a:solidFill>
                <a:latin typeface="Corbel"/>
                <a:cs typeface="Calibri Light"/>
              </a:rPr>
              <a:t> </a:t>
            </a:r>
            <a:r>
              <a:rPr lang="bg-BG" err="1">
                <a:solidFill>
                  <a:srgbClr val="FFFEFF"/>
                </a:solidFill>
                <a:latin typeface="Corbel"/>
                <a:cs typeface="Calibri Light"/>
              </a:rPr>
              <a:t>Team</a:t>
            </a:r>
            <a:endParaRPr lang="bg-BG">
              <a:solidFill>
                <a:srgbClr val="FFFEFF"/>
              </a:solidFill>
              <a:latin typeface="Corbel"/>
              <a:cs typeface="Calibri Light"/>
            </a:endParaRPr>
          </a:p>
        </p:txBody>
      </p:sp>
      <p:graphicFrame>
        <p:nvGraphicFramePr>
          <p:cNvPr id="258" name="Контейнер за съдържание 569">
            <a:extLst>
              <a:ext uri="{FF2B5EF4-FFF2-40B4-BE49-F238E27FC236}">
                <a16:creationId xmlns:a16="http://schemas.microsoft.com/office/drawing/2014/main" id="{BB461696-E9E8-4944-A2C8-6FCF1A1DB6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4755516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4294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29">
            <a:extLst>
              <a:ext uri="{FF2B5EF4-FFF2-40B4-BE49-F238E27FC236}">
                <a16:creationId xmlns:a16="http://schemas.microsoft.com/office/drawing/2014/main" id="{1E5E4503-CC62-4DA9-9121-0A157199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31">
            <a:extLst>
              <a:ext uri="{FF2B5EF4-FFF2-40B4-BE49-F238E27FC236}">
                <a16:creationId xmlns:a16="http://schemas.microsoft.com/office/drawing/2014/main" id="{D8D61A1B-3C4C-4F0E-965F-15837624C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33">
            <a:extLst>
              <a:ext uri="{FF2B5EF4-FFF2-40B4-BE49-F238E27FC236}">
                <a16:creationId xmlns:a16="http://schemas.microsoft.com/office/drawing/2014/main" id="{00E56243-9701-44E8-8A92-319433305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5">
            <a:extLst>
              <a:ext uri="{FF2B5EF4-FFF2-40B4-BE49-F238E27FC236}">
                <a16:creationId xmlns:a16="http://schemas.microsoft.com/office/drawing/2014/main" id="{5B1F1915-E076-48EB-BB4A-EE9808EB4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Картина 4" descr="Картина, която съдържа текст, тъмен&#10;&#10;Описанието е генерирано автоматично">
            <a:extLst>
              <a:ext uri="{FF2B5EF4-FFF2-40B4-BE49-F238E27FC236}">
                <a16:creationId xmlns:a16="http://schemas.microsoft.com/office/drawing/2014/main" id="{4E1FFD9D-1A93-4474-A761-41826201F3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/>
          <a:stretch/>
        </p:blipFill>
        <p:spPr>
          <a:xfrm>
            <a:off x="1" y="-1"/>
            <a:ext cx="12191695" cy="6858000"/>
          </a:xfrm>
          <a:prstGeom prst="rect">
            <a:avLst/>
          </a:prstGeom>
        </p:spPr>
      </p:pic>
      <p:sp useBgFill="1">
        <p:nvSpPr>
          <p:cNvPr id="48" name="Rectangle 37">
            <a:extLst>
              <a:ext uri="{FF2B5EF4-FFF2-40B4-BE49-F238E27FC236}">
                <a16:creationId xmlns:a16="http://schemas.microsoft.com/office/drawing/2014/main" id="{DBAE429C-3A94-4C39-B88C-596F1E4C0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1"/>
            <a:ext cx="3703320" cy="91440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9" name="Rectangle 39">
            <a:extLst>
              <a:ext uri="{FF2B5EF4-FFF2-40B4-BE49-F238E27FC236}">
                <a16:creationId xmlns:a16="http://schemas.microsoft.com/office/drawing/2014/main" id="{FBEA2C8A-CA20-494E-8DAA-985E842ED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641102"/>
            <a:ext cx="3702134" cy="5751230"/>
          </a:xfrm>
          <a:prstGeom prst="rect">
            <a:avLst/>
          </a:prstGeom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5D7CE25-3B7B-4E81-AC30-43F5A624B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316166"/>
            <a:ext cx="3412067" cy="17977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err="1">
                <a:solidFill>
                  <a:schemeClr val="tx2"/>
                </a:solidFill>
              </a:rPr>
              <a:t>Информацията</a:t>
            </a:r>
            <a:r>
              <a:rPr lang="en-US">
                <a:solidFill>
                  <a:schemeClr val="tx2"/>
                </a:solidFill>
              </a:rPr>
              <a:t> в </a:t>
            </a:r>
            <a:r>
              <a:rPr lang="en-US" err="1">
                <a:solidFill>
                  <a:schemeClr val="tx2"/>
                </a:solidFill>
              </a:rPr>
              <a:t>таблицаta</a:t>
            </a:r>
          </a:p>
        </p:txBody>
      </p:sp>
      <p:pic>
        <p:nvPicPr>
          <p:cNvPr id="15" name="Картина 15">
            <a:extLst>
              <a:ext uri="{FF2B5EF4-FFF2-40B4-BE49-F238E27FC236}">
                <a16:creationId xmlns:a16="http://schemas.microsoft.com/office/drawing/2014/main" id="{1BA16BEB-7151-47F9-8C4D-AEEEB955C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337" b="5"/>
          <a:stretch/>
        </p:blipFill>
        <p:spPr>
          <a:xfrm>
            <a:off x="532463" y="731077"/>
            <a:ext cx="3515763" cy="211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912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88EF042-17A3-498F-B589-BF06480AD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>
                <a:latin typeface="Corbel"/>
                <a:ea typeface="+mj-lt"/>
                <a:cs typeface="+mj-lt"/>
              </a:rPr>
              <a:t>АлгориТЪМ</a:t>
            </a:r>
            <a:r>
              <a:rPr lang="bg-BG" cap="all">
                <a:latin typeface="Corbel"/>
                <a:ea typeface="+mj-lt"/>
                <a:cs typeface="+mj-lt"/>
              </a:rPr>
              <a:t> по които ще работи нашето приложение</a:t>
            </a:r>
            <a:endParaRPr lang="bg-BG">
              <a:latin typeface="Corbel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E408A24-6028-436C-8202-19B90E0D0729}"/>
              </a:ext>
            </a:extLst>
          </p:cNvPr>
          <p:cNvSpPr/>
          <p:nvPr/>
        </p:nvSpPr>
        <p:spPr>
          <a:xfrm>
            <a:off x="2905869" y="3025000"/>
            <a:ext cx="2705100" cy="11506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K-Means Clustering Algorithm</a:t>
            </a:r>
          </a:p>
        </p:txBody>
      </p:sp>
      <p:sp>
        <p:nvSpPr>
          <p:cNvPr id="5" name="Oval 2">
            <a:extLst>
              <a:ext uri="{FF2B5EF4-FFF2-40B4-BE49-F238E27FC236}">
                <a16:creationId xmlns:a16="http://schemas.microsoft.com/office/drawing/2014/main" id="{F613DB50-5D52-448F-9671-7CFF44EF1217}"/>
              </a:ext>
            </a:extLst>
          </p:cNvPr>
          <p:cNvSpPr/>
          <p:nvPr/>
        </p:nvSpPr>
        <p:spPr>
          <a:xfrm>
            <a:off x="2904076" y="4364775"/>
            <a:ext cx="2705100" cy="11506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Recurrent Neural Network Algorithm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F0E820-712B-480D-B875-DB6E3EF63A6A}"/>
              </a:ext>
            </a:extLst>
          </p:cNvPr>
          <p:cNvSpPr txBox="1"/>
          <p:nvPr/>
        </p:nvSpPr>
        <p:spPr>
          <a:xfrm>
            <a:off x="5818614" y="3139300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За да сортираме информацията в таблицата.</a:t>
            </a:r>
          </a:p>
        </p:txBody>
      </p:sp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43D7DC4A-3791-4013-B08D-ECB4CC24FC7A}"/>
              </a:ext>
            </a:extLst>
          </p:cNvPr>
          <p:cNvSpPr txBox="1"/>
          <p:nvPr/>
        </p:nvSpPr>
        <p:spPr>
          <a:xfrm>
            <a:off x="5821415" y="4476722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За да може изкуствения интелект да се подобрява постепенно.</a:t>
            </a:r>
          </a:p>
        </p:txBody>
      </p:sp>
    </p:spTree>
    <p:extLst>
      <p:ext uri="{BB962C8B-B14F-4D97-AF65-F5344CB8AC3E}">
        <p14:creationId xmlns:p14="http://schemas.microsoft.com/office/powerpoint/2010/main" val="921028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8">
            <a:extLst>
              <a:ext uri="{FF2B5EF4-FFF2-40B4-BE49-F238E27FC236}">
                <a16:creationId xmlns:a16="http://schemas.microsoft.com/office/drawing/2014/main" id="{DB691D59-8F51-4DD8-AD41-D568D29B0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204AEF18-0627-48F3-9B3D-F7E8F050B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CEAEE08A-C572-438F-9753-B0D527A51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14">
            <a:extLst>
              <a:ext uri="{FF2B5EF4-FFF2-40B4-BE49-F238E27FC236}">
                <a16:creationId xmlns:a16="http://schemas.microsoft.com/office/drawing/2014/main" id="{DB93146F-62ED-4C59-844C-0935D0FB5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16">
            <a:extLst>
              <a:ext uri="{FF2B5EF4-FFF2-40B4-BE49-F238E27FC236}">
                <a16:creationId xmlns:a16="http://schemas.microsoft.com/office/drawing/2014/main" id="{F7207B7B-5C57-458C-BE38-95D2CD765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770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8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5" y="0"/>
            <a:ext cx="4654295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7299059-E2AE-437F-AEC4-4EB5ED6A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6620" y="1195849"/>
            <a:ext cx="4204848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     Дизайн на приложението</a:t>
            </a:r>
          </a:p>
        </p:txBody>
      </p:sp>
      <p:sp>
        <p:nvSpPr>
          <p:cNvPr id="27" name="Rectangle 20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Картина 4">
            <a:extLst>
              <a:ext uri="{FF2B5EF4-FFF2-40B4-BE49-F238E27FC236}">
                <a16:creationId xmlns:a16="http://schemas.microsoft.com/office/drawing/2014/main" id="{776EFEE0-3FC6-4652-842F-95B19F191C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0172" y="647808"/>
            <a:ext cx="3139750" cy="558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679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117586EA-60FD-42F2-88A3-EA438310DB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2CC9D39-BB06-4AD7-A8E2-764CAEC2A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Картина 4" descr="Картина, която съдържа жълт&#10;&#10;Описанието е генерирано автоматично">
            <a:extLst>
              <a:ext uri="{FF2B5EF4-FFF2-40B4-BE49-F238E27FC236}">
                <a16:creationId xmlns:a16="http://schemas.microsoft.com/office/drawing/2014/main" id="{04E7F3F8-DFA9-4EA2-A29C-89EF4DF23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478" r="12854" b="-1"/>
          <a:stretch/>
        </p:blipFill>
        <p:spPr>
          <a:xfrm>
            <a:off x="446533" y="723899"/>
            <a:ext cx="6202841" cy="566666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C685FEC3-AC4E-4604-AAE1-BC317B834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6079" y="723899"/>
            <a:ext cx="5009388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3486762-BEDD-4280-8E0C-2526970A9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1934" y="1419225"/>
            <a:ext cx="4115917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В заключение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2C8672C-C7ED-40AB-AF9B-4586C5F37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3C01033-7A56-41B6-A23C-4A02E582F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36C8E7B-AE2C-4791-9998-2739EC7BA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D2DE5BD-D6FF-4F7E-98D5-69A51C916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764608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7CFE32A-1FE1-49D0-9F6B-12D2099EF3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cap="all">
                <a:ea typeface="+mj-lt"/>
                <a:cs typeface="+mj-lt"/>
              </a:rPr>
              <a:t>Благодаря за вниманието!</a:t>
            </a:r>
            <a:endParaRPr lang="bg-BG"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300671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Широк екран</PresentationFormat>
  <Slides>7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7</vt:i4>
      </vt:variant>
    </vt:vector>
  </HeadingPairs>
  <TitlesOfParts>
    <vt:vector size="8" baseType="lpstr">
      <vt:lpstr>Dividend</vt:lpstr>
      <vt:lpstr>AI for polluted water in cities</vt:lpstr>
      <vt:lpstr>ОТБОР - Dream Team</vt:lpstr>
      <vt:lpstr>Информацията в таблицаta</vt:lpstr>
      <vt:lpstr>АлгориТЪМ по които ще работи нашето приложение</vt:lpstr>
      <vt:lpstr>     Дизайн на приложението</vt:lpstr>
      <vt:lpstr>В заключение</vt:lpstr>
      <vt:lpstr>Благодаря за вниманието!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/>
  <cp:revision>33</cp:revision>
  <dcterms:created xsi:type="dcterms:W3CDTF">2021-03-26T15:32:36Z</dcterms:created>
  <dcterms:modified xsi:type="dcterms:W3CDTF">2021-03-26T21:16:00Z</dcterms:modified>
</cp:coreProperties>
</file>